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57" d="100"/>
          <a:sy n="57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900B-0202-4B3C-9643-4ACCA8AF0AC0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661E-14B2-4198-BFF0-82BCD23F8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661E-14B2-4198-BFF0-82BCD23F89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8E9596-BCCE-44CA-ACFE-2DC607E3AC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4EA4C4-F9D6-4E23-8694-297199152887}" type="datetimeFigureOut">
              <a:rPr lang="en-US" smtClean="0"/>
              <a:t>4/2/2014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Environment Vocab 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5334000" cy="1752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Let’s Learn…….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14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High altitudes</a:t>
            </a:r>
          </a:p>
          <a:p>
            <a:r>
              <a:rPr lang="en-US" sz="4400" dirty="0" smtClean="0"/>
              <a:t>Low temperatures </a:t>
            </a:r>
          </a:p>
          <a:p>
            <a:r>
              <a:rPr lang="en-US" sz="4400" dirty="0" smtClean="0"/>
              <a:t>Short growing seasons </a:t>
            </a:r>
          </a:p>
          <a:p>
            <a:r>
              <a:rPr lang="en-US" sz="4400" dirty="0" smtClean="0"/>
              <a:t>Lots of light since atmosphere is thin</a:t>
            </a:r>
            <a:endParaRPr lang="en-US" sz="4400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13" y="152400"/>
            <a:ext cx="343182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Very Dark </a:t>
            </a:r>
          </a:p>
          <a:p>
            <a:r>
              <a:rPr lang="en-US" sz="4400" dirty="0" smtClean="0"/>
              <a:t>Lots of Pressure</a:t>
            </a:r>
          </a:p>
          <a:p>
            <a:r>
              <a:rPr lang="en-US" sz="4400" dirty="0" smtClean="0"/>
              <a:t>Extremely Cold</a:t>
            </a:r>
          </a:p>
          <a:p>
            <a:r>
              <a:rPr lang="en-US" sz="4400" dirty="0" smtClean="0"/>
              <a:t>Lots of oxygen in the water</a:t>
            </a:r>
            <a:endParaRPr lang="en-US" sz="4400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81000"/>
            <a:ext cx="3720053" cy="24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Very little rain </a:t>
            </a:r>
          </a:p>
          <a:p>
            <a:r>
              <a:rPr lang="en-US" sz="4400" dirty="0" smtClean="0"/>
              <a:t>Very hot during the day and cold at night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43" y="3733800"/>
            <a:ext cx="37640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Vocab Week 1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Habitat </a:t>
            </a:r>
            <a:r>
              <a:rPr lang="en-US" sz="6600" dirty="0" smtClean="0">
                <a:hlinkClick r:id="" action="ppaction://hlinkshowjump?jump=nextslide"/>
              </a:rPr>
              <a:t>Definition</a:t>
            </a:r>
            <a:endParaRPr lang="en-US" sz="6600" dirty="0" smtClean="0"/>
          </a:p>
          <a:p>
            <a:r>
              <a:rPr lang="en-US" sz="6000" dirty="0" smtClean="0"/>
              <a:t>Adaptation </a:t>
            </a:r>
            <a:r>
              <a:rPr lang="en-US" sz="6000" dirty="0" smtClean="0">
                <a:hlinkClick r:id="rId2" action="ppaction://hlinksldjump"/>
              </a:rPr>
              <a:t>Definition</a:t>
            </a:r>
            <a:endParaRPr lang="en-US" sz="6000" dirty="0" smtClean="0"/>
          </a:p>
          <a:p>
            <a:r>
              <a:rPr lang="en-US" sz="6600" dirty="0" smtClean="0"/>
              <a:t>Migrate </a:t>
            </a:r>
            <a:r>
              <a:rPr lang="en-US" sz="6600" dirty="0" smtClean="0">
                <a:hlinkClick r:id="rId3" action="ppaction://hlinksldjump"/>
              </a:rPr>
              <a:t>Definition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69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The fish’s habitat is a pond.  </a:t>
            </a:r>
          </a:p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Definition: the place where one kind of plant or animal can live </a:t>
            </a:r>
          </a:p>
          <a:p>
            <a:endParaRPr lang="en-US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1" y="3743194"/>
            <a:ext cx="39989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Kangaroo rats have special adaptations for finding water.  They get it from seeds they eat.</a:t>
            </a:r>
          </a:p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Definition: feature or way of behaving that helps a living thing to survive in its habitat</a:t>
            </a:r>
          </a:p>
          <a:p>
            <a:endParaRPr 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5" y="304800"/>
            <a:ext cx="213360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Animals migrate to find food or water or to find warm weather.  </a:t>
            </a:r>
          </a:p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altLang="en-US" sz="4000" kern="0" dirty="0">
                <a:solidFill>
                  <a:srgbClr val="000000"/>
                </a:solidFill>
                <a:latin typeface="Berlin Sans FB" pitchFamily="34" charset="0"/>
              </a:rPr>
              <a:t>Definition: they move from one place to another</a:t>
            </a:r>
          </a:p>
          <a:p>
            <a:endParaRPr lang="en-US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50520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Hot Environments v. Cold Environments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22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6000" dirty="0" smtClean="0"/>
              <a:t>Pick an extreme environment.  What adaptations it would take to live there?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19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Environments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hlinkClick r:id="rId2" action="ppaction://hlinksldjump"/>
              </a:rPr>
              <a:t>Tundra </a:t>
            </a:r>
            <a:endParaRPr lang="en-US" sz="6000" dirty="0" smtClean="0"/>
          </a:p>
          <a:p>
            <a:r>
              <a:rPr lang="en-US" sz="6000" dirty="0" smtClean="0">
                <a:hlinkClick r:id="rId3" action="ppaction://hlinksldjump"/>
              </a:rPr>
              <a:t>Alpine</a:t>
            </a:r>
            <a:endParaRPr lang="en-US" sz="6000" dirty="0" smtClean="0"/>
          </a:p>
          <a:p>
            <a:r>
              <a:rPr lang="en-US" sz="6000" dirty="0" smtClean="0">
                <a:hlinkClick r:id="rId4" action="ppaction://hlinksldjump"/>
              </a:rPr>
              <a:t>Deep Ocean</a:t>
            </a:r>
            <a:endParaRPr lang="en-US" sz="6000" dirty="0" smtClean="0"/>
          </a:p>
          <a:p>
            <a:r>
              <a:rPr lang="en-US" sz="6000" dirty="0" smtClean="0">
                <a:hlinkClick r:id="rId5" action="ppaction://hlinksldjump"/>
              </a:rPr>
              <a:t>Desert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5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Low Temperatures</a:t>
            </a:r>
          </a:p>
          <a:p>
            <a:r>
              <a:rPr lang="en-US" sz="4400" dirty="0" smtClean="0"/>
              <a:t>Short growing season</a:t>
            </a:r>
          </a:p>
          <a:p>
            <a:r>
              <a:rPr lang="en-US" sz="4400" dirty="0" smtClean="0"/>
              <a:t>Dry, Cold, and Windy </a:t>
            </a:r>
            <a:endParaRPr lang="en-US" sz="4400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69" y="3810000"/>
            <a:ext cx="3833813" cy="28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1236</TotalTime>
  <Words>181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Environment Vocab </vt:lpstr>
      <vt:lpstr>Environment Vocab Week 1  </vt:lpstr>
      <vt:lpstr>Habitat</vt:lpstr>
      <vt:lpstr>Adaptation</vt:lpstr>
      <vt:lpstr>Migrate </vt:lpstr>
      <vt:lpstr>Hot Environments v. Cold Environments</vt:lpstr>
      <vt:lpstr>Writing Prompt:</vt:lpstr>
      <vt:lpstr>Types of Environments </vt:lpstr>
      <vt:lpstr>Tundra</vt:lpstr>
      <vt:lpstr>Alpine</vt:lpstr>
      <vt:lpstr>Deep Ocean </vt:lpstr>
      <vt:lpstr>Desert</vt:lpstr>
    </vt:vector>
  </TitlesOfParts>
  <Company>Loras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Vocab</dc:title>
  <dc:creator>Loras</dc:creator>
  <cp:lastModifiedBy>Loras</cp:lastModifiedBy>
  <cp:revision>17</cp:revision>
  <dcterms:created xsi:type="dcterms:W3CDTF">2014-04-02T16:10:04Z</dcterms:created>
  <dcterms:modified xsi:type="dcterms:W3CDTF">2014-04-03T12:46:43Z</dcterms:modified>
</cp:coreProperties>
</file>